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8288000" cy="10287000"/>
  <p:notesSz cx="10287000" cy="18288000"/>
  <p:embeddedFontLst>
    <p:embeddedFont>
      <p:font typeface="Poppins" panose="00000500000000000000" pitchFamily="2" charset="0"/>
      <p:regular r:id="rId4"/>
      <p:bold r:id="rId5"/>
      <p:italic r:id="rId6"/>
      <p:boldItalic r:id="rId7"/>
    </p:embeddedFont>
    <p:embeddedFont>
      <p:font typeface="Poppins SemiBold" panose="00000700000000000000" pitchFamily="2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5019D1-065B-E7D6-55D4-7F91833D6401}" name="ed morgan" initials="em" userId="bb5097756b0786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43"/>
    <a:srgbClr val="284476"/>
    <a:srgbClr val="0451A0"/>
    <a:srgbClr val="6BAADD"/>
    <a:srgbClr val="003366"/>
    <a:srgbClr val="8B11B5"/>
    <a:srgbClr val="CB4626"/>
    <a:srgbClr val="6F0806"/>
    <a:srgbClr val="C518FF"/>
    <a:srgbClr val="C5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190"/>
    <p:restoredTop sz="94610"/>
  </p:normalViewPr>
  <p:slideViewPr>
    <p:cSldViewPr snapToGrid="0" snapToObjects="1">
      <p:cViewPr>
        <p:scale>
          <a:sx n="73" d="100"/>
          <a:sy n="73" d="100"/>
        </p:scale>
        <p:origin x="-168" y="1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5" y="-44061"/>
            <a:ext cx="18405390" cy="103530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57250" y="857250"/>
            <a:ext cx="1485900" cy="1143000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247707" y="1009650"/>
            <a:ext cx="2401619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1875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journals.iucr.org/a/</a:t>
            </a: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/>
            </a:r>
            <a:b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       </a:t>
            </a:r>
            <a:r>
              <a:rPr lang="en-US" sz="1875" smtClean="0">
                <a:solidFill>
                  <a:srgbClr val="0070C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@</a:t>
            </a:r>
            <a:r>
              <a:rPr lang="en-US" sz="1875" smtClean="0">
                <a:solidFill>
                  <a:srgbClr val="0070C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ActaCrystA</a:t>
            </a:r>
            <a:endParaRPr lang="en-US" sz="1875" dirty="0">
              <a:solidFill>
                <a:srgbClr val="0070C0"/>
              </a:solidFill>
            </a:endParaRP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xmlns="" id="{70B79431-4626-7BF3-13A1-EFB849ECD251}"/>
              </a:ext>
            </a:extLst>
          </p:cNvPr>
          <p:cNvSpPr/>
          <p:nvPr/>
        </p:nvSpPr>
        <p:spPr>
          <a:xfrm>
            <a:off x="838200" y="2296589"/>
            <a:ext cx="1572701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75"/>
              </a:lnSpc>
              <a:buNone/>
            </a:pPr>
            <a:r>
              <a:rPr lang="en-GB" sz="2400" i="1" dirty="0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Acta Crystallographica </a:t>
            </a:r>
            <a:r>
              <a:rPr lang="en-GB" sz="2400" i="1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Section A</a:t>
            </a:r>
            <a:endParaRPr lang="en-US" sz="2400" i="1">
              <a:solidFill>
                <a:srgbClr val="002C43"/>
              </a:solidFill>
              <a:latin typeface="Poppins" pitchFamily="2" charset="77"/>
              <a:cs typeface="Poppins" pitchFamily="2" charset="77"/>
            </a:endParaRPr>
          </a:p>
          <a:p>
            <a:pPr marL="0" indent="0" algn="l">
              <a:lnSpc>
                <a:spcPts val="4875"/>
              </a:lnSpc>
              <a:buNone/>
            </a:pPr>
            <a:r>
              <a:rPr lang="en-US" sz="400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Foundations </a:t>
            </a:r>
            <a:r>
              <a:rPr lang="en-US" sz="4000" dirty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and Advances</a:t>
            </a:r>
            <a:endParaRPr lang="en-US" sz="4000" dirty="0">
              <a:solidFill>
                <a:srgbClr val="002C43"/>
              </a:solidFill>
            </a:endParaRPr>
          </a:p>
        </p:txBody>
      </p:sp>
      <p:pic>
        <p:nvPicPr>
          <p:cNvPr id="24" name="Picture 2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4C8BF7C7-6219-2134-1C4C-B2BE31B51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140" y="812801"/>
            <a:ext cx="1039882" cy="1201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0D4D09-197F-6DC3-E117-225B3A2186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12900994" y="3900632"/>
            <a:ext cx="4684640" cy="6100770"/>
          </a:xfrm>
          <a:prstGeom prst="roundRect">
            <a:avLst>
              <a:gd name="adj" fmla="val 5325"/>
            </a:avLst>
          </a:prstGeom>
          <a:effectLst>
            <a:outerShdw blurRad="266700" dist="38100" dir="2700000" sx="102000" sy="102000" algn="ctr" rotWithShape="0">
              <a:srgbClr val="0451A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7" y="3900632"/>
            <a:ext cx="4667648" cy="6100770"/>
          </a:xfrm>
          <a:prstGeom prst="roundRect">
            <a:avLst>
              <a:gd name="adj" fmla="val 4311"/>
            </a:avLst>
          </a:prstGeom>
          <a:effectLst>
            <a:outerShdw blurRad="266700" dist="38100" dir="2700000" sx="102000" sy="102000" algn="ctr" rotWithShape="0">
              <a:srgbClr val="0451A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23" y="3914683"/>
            <a:ext cx="4673031" cy="6084140"/>
          </a:xfrm>
          <a:prstGeom prst="roundRect">
            <a:avLst>
              <a:gd name="adj" fmla="val 4323"/>
            </a:avLst>
          </a:prstGeom>
          <a:effectLst>
            <a:outerShdw blurRad="266700" dist="38100" dir="2700000" sx="102000" sy="102000" algn="ctr" rotWithShape="0">
              <a:srgbClr val="284476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32648" r="39732" b="33676"/>
          <a:stretch/>
        </p:blipFill>
        <p:spPr>
          <a:xfrm>
            <a:off x="4233639" y="1503924"/>
            <a:ext cx="352085" cy="3358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637325" y="869185"/>
            <a:ext cx="1890000" cy="1926000"/>
            <a:chOff x="15459466" y="675248"/>
            <a:chExt cx="2196000" cy="2196000"/>
          </a:xfrm>
        </p:grpSpPr>
        <p:sp>
          <p:nvSpPr>
            <p:cNvPr id="3" name="Rounded Rectangle 2"/>
            <p:cNvSpPr/>
            <p:nvPr/>
          </p:nvSpPr>
          <p:spPr>
            <a:xfrm>
              <a:off x="15459466" y="675248"/>
              <a:ext cx="2196000" cy="2196000"/>
            </a:xfrm>
            <a:prstGeom prst="roundRect">
              <a:avLst>
                <a:gd name="adj" fmla="val 97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r="22951" b="8677"/>
            <a:stretch/>
          </p:blipFill>
          <p:spPr>
            <a:xfrm>
              <a:off x="15564058" y="749719"/>
              <a:ext cx="2007771" cy="2054958"/>
            </a:xfrm>
            <a:prstGeom prst="round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5703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{87D94642-D9B1-004F-87B1-F30CCF19D951}tf10001124_mac</Template>
  <TotalTime>4945</TotalTime>
  <Words>10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Poppins</vt:lpstr>
      <vt:lpstr>Poppins SemiBold</vt:lpstr>
      <vt:lpstr>Calibri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</cp:lastModifiedBy>
  <cp:revision>34</cp:revision>
  <dcterms:created xsi:type="dcterms:W3CDTF">2023-05-12T12:19:41Z</dcterms:created>
  <dcterms:modified xsi:type="dcterms:W3CDTF">2023-08-08T10:44:20Z</dcterms:modified>
</cp:coreProperties>
</file>