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"/>
  </p:notesMasterIdLst>
  <p:sldIdLst>
    <p:sldId id="260" r:id="rId2"/>
  </p:sldIdLst>
  <p:sldSz cx="18288000" cy="10287000"/>
  <p:notesSz cx="10287000" cy="18288000"/>
  <p:embeddedFontLst>
    <p:embeddedFont>
      <p:font typeface="Poppins SemiBold" panose="00000700000000000000" pitchFamily="2" charset="0"/>
      <p:bold r:id="rId4"/>
      <p:boldItalic r:id="rId5"/>
    </p:embeddedFont>
    <p:embeddedFont>
      <p:font typeface="Calibri" panose="020F0502020204030204" pitchFamily="34" charset="0"/>
      <p:regular r:id="rId6"/>
      <p:bold r:id="rId7"/>
      <p:italic r:id="rId8"/>
      <p:boldItalic r:id="rId9"/>
    </p:embeddedFont>
    <p:embeddedFont>
      <p:font typeface="Poppins" panose="00000500000000000000" pitchFamily="2" charset="0"/>
      <p:regular r:id="rId10"/>
      <p:bold r:id="rId11"/>
      <p:italic r:id="rId12"/>
      <p:boldItalic r:id="rId13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240">
          <p15:clr>
            <a:srgbClr val="A4A3A4"/>
          </p15:clr>
        </p15:guide>
        <p15:guide id="2" pos="576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D5019D1-065B-E7D6-55D4-7F91833D6401}" name="ed morgan" initials="em" userId="bb5097756b078679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B5629"/>
    <a:srgbClr val="679F29"/>
    <a:srgbClr val="E6F5D6"/>
    <a:srgbClr val="002C43"/>
    <a:srgbClr val="284476"/>
    <a:srgbClr val="0451A0"/>
    <a:srgbClr val="6BAADD"/>
    <a:srgbClr val="003366"/>
    <a:srgbClr val="8B11B5"/>
    <a:srgbClr val="CB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18190"/>
    <p:restoredTop sz="94610"/>
  </p:normalViewPr>
  <p:slideViewPr>
    <p:cSldViewPr snapToGrid="0" snapToObjects="1">
      <p:cViewPr>
        <p:scale>
          <a:sx n="73" d="100"/>
          <a:sy n="73" d="100"/>
        </p:scale>
        <p:origin x="-168" y="228"/>
      </p:cViewPr>
      <p:guideLst>
        <p:guide orient="horz" pos="3240"/>
        <p:guide pos="57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font" Target="fonts/font10.fntdata"/><Relationship Id="rId18" Type="http://schemas.microsoft.com/office/2018/10/relationships/authors" Target="author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font" Target="fonts/font9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viewProps" Target="viewProp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858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0113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3.svg"/><Relationship Id="rId10" Type="http://schemas.openxmlformats.org/officeDocument/2006/relationships/image" Target="../media/image6.png"/><Relationship Id="rId9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E6F5D6"/>
            </a:gs>
            <a:gs pos="100000">
              <a:srgbClr val="679F29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/>
        </p:blipFill>
        <p:spPr>
          <a:xfrm>
            <a:off x="857250" y="857250"/>
            <a:ext cx="1485900" cy="1143000"/>
          </a:xfrm>
          <a:prstGeom prst="rect">
            <a:avLst/>
          </a:prstGeom>
        </p:spPr>
      </p:pic>
      <p:sp>
        <p:nvSpPr>
          <p:cNvPr id="21" name="Text 9"/>
          <p:cNvSpPr/>
          <p:nvPr/>
        </p:nvSpPr>
        <p:spPr>
          <a:xfrm>
            <a:off x="4247707" y="1009650"/>
            <a:ext cx="2401619" cy="8382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1875" smtClean="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journals.iucr.org/b/</a:t>
            </a: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/>
            </a:r>
            <a:b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</a:br>
            <a:r>
              <a:rPr lang="en-US" sz="1875" smtClean="0">
                <a:solidFill>
                  <a:srgbClr val="00000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       </a:t>
            </a:r>
            <a:r>
              <a:rPr lang="en-US" sz="1875" smtClean="0">
                <a:solidFill>
                  <a:srgbClr val="0070C0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@ActaCrystB</a:t>
            </a:r>
            <a:endParaRPr lang="en-US" sz="1875" dirty="0">
              <a:solidFill>
                <a:srgbClr val="0070C0"/>
              </a:solidFill>
            </a:endParaRPr>
          </a:p>
        </p:txBody>
      </p:sp>
      <p:sp>
        <p:nvSpPr>
          <p:cNvPr id="22" name="Text 2">
            <a:extLst>
              <a:ext uri="{FF2B5EF4-FFF2-40B4-BE49-F238E27FC236}">
                <a16:creationId xmlns:a16="http://schemas.microsoft.com/office/drawing/2014/main" xmlns="" id="{70B79431-4626-7BF3-13A1-EFB849ECD251}"/>
              </a:ext>
            </a:extLst>
          </p:cNvPr>
          <p:cNvSpPr/>
          <p:nvPr/>
        </p:nvSpPr>
        <p:spPr>
          <a:xfrm>
            <a:off x="838200" y="2296589"/>
            <a:ext cx="15727017" cy="6191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875"/>
              </a:lnSpc>
              <a:buNone/>
            </a:pPr>
            <a:r>
              <a:rPr lang="en-GB" sz="2400" i="1" dirty="0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Acta Crystallographica </a:t>
            </a:r>
            <a:r>
              <a:rPr lang="en-GB" sz="2400" i="1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Section </a:t>
            </a:r>
            <a:r>
              <a:rPr lang="en-GB" sz="2400" i="1" smtClean="0">
                <a:solidFill>
                  <a:srgbClr val="002C43"/>
                </a:solidFill>
                <a:latin typeface="Poppins" pitchFamily="2" charset="77"/>
                <a:cs typeface="Poppins" pitchFamily="2" charset="77"/>
              </a:rPr>
              <a:t>B</a:t>
            </a:r>
            <a:endParaRPr lang="en-US" sz="2400" i="1">
              <a:solidFill>
                <a:srgbClr val="002C43"/>
              </a:solidFill>
              <a:latin typeface="Poppins" pitchFamily="2" charset="77"/>
              <a:cs typeface="Poppins" pitchFamily="2" charset="77"/>
            </a:endParaRPr>
          </a:p>
          <a:p>
            <a:pPr>
              <a:lnSpc>
                <a:spcPts val="4875"/>
              </a:lnSpc>
            </a:pPr>
            <a:r>
              <a:rPr lang="en-GB" sz="4000">
                <a:solidFill>
                  <a:srgbClr val="002C43"/>
                </a:solidFill>
                <a:latin typeface="Poppins SemiBold" pitchFamily="34" charset="0"/>
                <a:ea typeface="Poppins SemiBold" pitchFamily="34" charset="-122"/>
                <a:cs typeface="Poppins SemiBold" pitchFamily="34" charset="-120"/>
              </a:rPr>
              <a:t>Structural Science, Crystal Engineering and Materials</a:t>
            </a:r>
            <a:endParaRPr lang="en-US" sz="4000" dirty="0">
              <a:solidFill>
                <a:srgbClr val="002C43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08" t="32648" r="39732" b="33676"/>
          <a:stretch/>
        </p:blipFill>
        <p:spPr>
          <a:xfrm>
            <a:off x="4233639" y="1503924"/>
            <a:ext cx="352085" cy="335819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15637325" y="869185"/>
            <a:ext cx="1890000" cy="1926000"/>
          </a:xfrm>
          <a:prstGeom prst="roundRect">
            <a:avLst>
              <a:gd name="adj" fmla="val 975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202" y="825864"/>
            <a:ext cx="1028748" cy="118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261" y="3900632"/>
            <a:ext cx="4680000" cy="6093202"/>
          </a:xfrm>
          <a:prstGeom prst="roundRect">
            <a:avLst>
              <a:gd name="adj" fmla="val 3827"/>
            </a:avLst>
          </a:prstGeom>
          <a:effectLst>
            <a:outerShdw blurRad="266700" dist="38100" dir="2700000" sx="102000" sy="102000" algn="ctr" rotWithShape="0">
              <a:srgbClr val="2B5629">
                <a:alpha val="40000"/>
              </a:srgb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023" y="3900632"/>
            <a:ext cx="4680000" cy="6093202"/>
          </a:xfrm>
          <a:prstGeom prst="roundRect">
            <a:avLst>
              <a:gd name="adj" fmla="val 3548"/>
            </a:avLst>
          </a:prstGeom>
          <a:effectLst>
            <a:outerShdw blurRad="266700" dist="38100" dir="2700000" sx="102000" sy="102000" algn="ctr" rotWithShape="0">
              <a:srgbClr val="2B5629">
                <a:alpha val="40000"/>
              </a:srgbClr>
            </a:outerShdw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94" y="3900632"/>
            <a:ext cx="4680000" cy="6093202"/>
          </a:xfrm>
          <a:prstGeom prst="roundRect">
            <a:avLst>
              <a:gd name="adj" fmla="val 4386"/>
            </a:avLst>
          </a:prstGeom>
          <a:effectLst>
            <a:outerShdw blurRad="266700" dist="38100" dir="2700000" sx="102000" sy="102000" algn="ctr" rotWithShape="0">
              <a:srgbClr val="2B5629">
                <a:alpha val="40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5" t="30862" r="34095" b="31019"/>
          <a:stretch/>
        </p:blipFill>
        <p:spPr>
          <a:xfrm>
            <a:off x="15731291" y="981248"/>
            <a:ext cx="1720103" cy="17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034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{87D94642-D9B1-004F-87B1-F30CCF19D951}tf10001124_mac</Template>
  <TotalTime>5007</TotalTime>
  <Words>14</Words>
  <Application>Microsoft Office PowerPoint</Application>
  <PresentationFormat>Custom</PresentationFormat>
  <Paragraphs>4</Paragraphs>
  <Slides>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Poppins SemiBold</vt:lpstr>
      <vt:lpstr>Calibri</vt:lpstr>
      <vt:lpstr>Poppins</vt:lpstr>
      <vt:lpstr>Office Theme</vt:lpstr>
      <vt:lpstr>PowerPoint Presentation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as</cp:lastModifiedBy>
  <cp:revision>41</cp:revision>
  <dcterms:created xsi:type="dcterms:W3CDTF">2023-05-12T12:19:41Z</dcterms:created>
  <dcterms:modified xsi:type="dcterms:W3CDTF">2023-08-09T08:52:08Z</dcterms:modified>
</cp:coreProperties>
</file>