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18288000" cy="10287000"/>
  <p:notesSz cx="10287000" cy="18288000"/>
  <p:embeddedFontLst>
    <p:embeddedFont>
      <p:font typeface="Poppins SemiBold" panose="00000700000000000000" pitchFamily="2" charset="0"/>
      <p:bold r:id="rId4"/>
      <p:boldItalic r:id="rId5"/>
    </p:embeddedFont>
    <p:embeddedFont>
      <p:font typeface="Poppins" panose="00000500000000000000" pitchFamily="2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D5019D1-065B-E7D6-55D4-7F91833D6401}" name="ed morgan" initials="em" userId="bb5097756b07867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B848"/>
    <a:srgbClr val="C4D931"/>
    <a:srgbClr val="F3F7D4"/>
    <a:srgbClr val="660000"/>
    <a:srgbClr val="0099CC"/>
    <a:srgbClr val="3399FF"/>
    <a:srgbClr val="65C4C8"/>
    <a:srgbClr val="F8CC00"/>
    <a:srgbClr val="FFF6CC"/>
    <a:srgbClr val="002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8190"/>
    <p:restoredTop sz="94610"/>
  </p:normalViewPr>
  <p:slideViewPr>
    <p:cSldViewPr snapToGrid="0" snapToObjects="1">
      <p:cViewPr>
        <p:scale>
          <a:sx n="80" d="100"/>
          <a:sy n="80" d="100"/>
        </p:scale>
        <p:origin x="252" y="810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58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3.svg"/><Relationship Id="rId10" Type="http://schemas.openxmlformats.org/officeDocument/2006/relationships/image" Target="../media/image6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3F7D4"/>
            </a:gs>
            <a:gs pos="100000">
              <a:srgbClr val="C4D931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857250" y="857250"/>
            <a:ext cx="1485900" cy="1143000"/>
          </a:xfrm>
          <a:prstGeom prst="rect">
            <a:avLst/>
          </a:prstGeom>
        </p:spPr>
      </p:pic>
      <p:sp>
        <p:nvSpPr>
          <p:cNvPr id="21" name="Text 9"/>
          <p:cNvSpPr/>
          <p:nvPr/>
        </p:nvSpPr>
        <p:spPr>
          <a:xfrm>
            <a:off x="4247707" y="1009650"/>
            <a:ext cx="2401619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300"/>
              </a:lnSpc>
              <a:buNone/>
            </a:pPr>
            <a:r>
              <a:rPr lang="en-US" sz="1875" smtClean="0">
                <a:solidFill>
                  <a:srgbClr val="002C43"/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journals.iucr.org/f/</a:t>
            </a:r>
            <a:r>
              <a:rPr lang="en-US" sz="1875" smtClean="0">
                <a:solidFill>
                  <a:srgbClr val="000000"/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/>
            </a:r>
            <a:br>
              <a:rPr lang="en-US" sz="1875" smtClean="0">
                <a:solidFill>
                  <a:srgbClr val="000000"/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</a:br>
            <a:r>
              <a:rPr lang="en-US" sz="1875" smtClean="0">
                <a:solidFill>
                  <a:srgbClr val="000000"/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       </a:t>
            </a:r>
            <a:r>
              <a:rPr lang="en-US" sz="1875" smtClean="0">
                <a:solidFill>
                  <a:srgbClr val="0070C0"/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@ActaCrystF</a:t>
            </a:r>
            <a:endParaRPr lang="en-US" sz="1875" dirty="0">
              <a:solidFill>
                <a:srgbClr val="0070C0"/>
              </a:solidFill>
            </a:endParaRPr>
          </a:p>
        </p:txBody>
      </p:sp>
      <p:sp>
        <p:nvSpPr>
          <p:cNvPr id="22" name="Text 2">
            <a:extLst>
              <a:ext uri="{FF2B5EF4-FFF2-40B4-BE49-F238E27FC236}">
                <a16:creationId xmlns:a16="http://schemas.microsoft.com/office/drawing/2014/main" xmlns="" id="{70B79431-4626-7BF3-13A1-EFB849ECD251}"/>
              </a:ext>
            </a:extLst>
          </p:cNvPr>
          <p:cNvSpPr/>
          <p:nvPr/>
        </p:nvSpPr>
        <p:spPr>
          <a:xfrm>
            <a:off x="838200" y="2296589"/>
            <a:ext cx="15727017" cy="6191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875"/>
              </a:lnSpc>
              <a:buNone/>
            </a:pPr>
            <a:r>
              <a:rPr lang="en-GB" sz="2400" i="1" dirty="0">
                <a:solidFill>
                  <a:srgbClr val="002C43"/>
                </a:solidFill>
                <a:latin typeface="Poppins" pitchFamily="2" charset="77"/>
                <a:cs typeface="Poppins" pitchFamily="2" charset="77"/>
              </a:rPr>
              <a:t>Acta Crystallographica </a:t>
            </a:r>
            <a:r>
              <a:rPr lang="en-GB" sz="2400" i="1">
                <a:solidFill>
                  <a:srgbClr val="002C43"/>
                </a:solidFill>
                <a:latin typeface="Poppins" pitchFamily="2" charset="77"/>
                <a:cs typeface="Poppins" pitchFamily="2" charset="77"/>
              </a:rPr>
              <a:t>Section </a:t>
            </a:r>
            <a:r>
              <a:rPr lang="en-GB" sz="2400" i="1" smtClean="0">
                <a:solidFill>
                  <a:srgbClr val="002C43"/>
                </a:solidFill>
                <a:latin typeface="Poppins" pitchFamily="2" charset="77"/>
                <a:cs typeface="Poppins" pitchFamily="2" charset="77"/>
              </a:rPr>
              <a:t>F</a:t>
            </a:r>
            <a:endParaRPr lang="en-US" sz="2400" i="1">
              <a:solidFill>
                <a:srgbClr val="002C43"/>
              </a:solidFill>
              <a:latin typeface="Poppins" pitchFamily="2" charset="77"/>
              <a:cs typeface="Poppins" pitchFamily="2" charset="77"/>
            </a:endParaRPr>
          </a:p>
          <a:p>
            <a:pPr marL="0" indent="0" algn="l">
              <a:lnSpc>
                <a:spcPts val="4875"/>
              </a:lnSpc>
              <a:buNone/>
            </a:pPr>
            <a:r>
              <a:rPr lang="en-US" sz="4000" smtClean="0">
                <a:solidFill>
                  <a:srgbClr val="002C43"/>
                </a:solidFill>
                <a:latin typeface="Poppins SemiBold" pitchFamily="34" charset="0"/>
                <a:ea typeface="Poppins SemiBold" pitchFamily="34" charset="-122"/>
                <a:cs typeface="Poppins SemiBold" pitchFamily="34" charset="-120"/>
              </a:rPr>
              <a:t>Structural Biology Communications</a:t>
            </a:r>
            <a:endParaRPr lang="en-US" sz="4000" dirty="0">
              <a:solidFill>
                <a:srgbClr val="002C43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8" t="32648" r="39732" b="33676"/>
          <a:stretch/>
        </p:blipFill>
        <p:spPr>
          <a:xfrm>
            <a:off x="4233639" y="1503924"/>
            <a:ext cx="352085" cy="33581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661334" y="829996"/>
            <a:ext cx="1890675" cy="1883508"/>
          </a:xfrm>
          <a:prstGeom prst="roundRect">
            <a:avLst>
              <a:gd name="adj" fmla="val 100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140" y="819153"/>
            <a:ext cx="1039882" cy="12008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652" y="3917379"/>
            <a:ext cx="4690880" cy="6104798"/>
          </a:xfrm>
          <a:prstGeom prst="roundRect">
            <a:avLst>
              <a:gd name="adj" fmla="val 4136"/>
            </a:avLst>
          </a:prstGeom>
          <a:effectLst>
            <a:outerShdw blurRad="266700" dist="38100" dir="2700000" sx="102000" sy="102000" algn="ctr" rotWithShape="0">
              <a:srgbClr val="50B848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9" t="31941" r="34679" b="31854"/>
          <a:stretch/>
        </p:blipFill>
        <p:spPr>
          <a:xfrm>
            <a:off x="15760671" y="954039"/>
            <a:ext cx="1692000" cy="16758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70" y="3900631"/>
            <a:ext cx="4680000" cy="6090645"/>
          </a:xfrm>
          <a:prstGeom prst="roundRect">
            <a:avLst>
              <a:gd name="adj" fmla="val 3827"/>
            </a:avLst>
          </a:prstGeom>
          <a:effectLst>
            <a:outerShdw blurRad="266700" dist="38100" dir="2700000" sx="102000" sy="102000" algn="ctr" rotWithShape="0">
              <a:srgbClr val="50B848">
                <a:alpha val="4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820" y="3898074"/>
            <a:ext cx="4680000" cy="6093202"/>
          </a:xfrm>
          <a:prstGeom prst="roundRect">
            <a:avLst>
              <a:gd name="adj" fmla="val 4665"/>
            </a:avLst>
          </a:prstGeom>
          <a:effectLst>
            <a:outerShdw blurRad="266700" dist="38100" dir="2700000" sx="102000" sy="102000" algn="ctr" rotWithShape="0">
              <a:srgbClr val="50B848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703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{87D94642-D9B1-004F-87B1-F30CCF19D951}tf10001124_mac</Template>
  <TotalTime>5639</TotalTime>
  <Words>10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Poppins SemiBold</vt:lpstr>
      <vt:lpstr>Poppins</vt:lpstr>
      <vt:lpstr>Calibri</vt:lpstr>
      <vt:lpstr>Office Theme</vt:lpstr>
      <vt:lpstr>PowerPoint Presentation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as</cp:lastModifiedBy>
  <cp:revision>51</cp:revision>
  <dcterms:created xsi:type="dcterms:W3CDTF">2023-05-12T12:19:41Z</dcterms:created>
  <dcterms:modified xsi:type="dcterms:W3CDTF">2023-08-09T12:14:02Z</dcterms:modified>
</cp:coreProperties>
</file>