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18288000" cy="10287000"/>
  <p:notesSz cx="10287000" cy="18288000"/>
  <p:embeddedFontLst>
    <p:embeddedFont>
      <p:font typeface="Poppins SemiBold" panose="00000700000000000000" pitchFamily="2" charset="0"/>
      <p:bold r:id="rId4"/>
      <p:bold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5019D1-065B-E7D6-55D4-7F91833D6401}" name="ed morgan" initials="em" userId="bb5097756b07867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4724"/>
    <a:srgbClr val="E97905"/>
    <a:srgbClr val="FEE6CD"/>
    <a:srgbClr val="32669A"/>
    <a:srgbClr val="4890CD"/>
    <a:srgbClr val="C3DBEF"/>
    <a:srgbClr val="002C43"/>
    <a:srgbClr val="284476"/>
    <a:srgbClr val="0451A0"/>
    <a:srgbClr val="6BA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190"/>
    <p:restoredTop sz="94610"/>
  </p:normalViewPr>
  <p:slideViewPr>
    <p:cSldViewPr snapToGrid="0" snapToObjects="1">
      <p:cViewPr>
        <p:scale>
          <a:sx n="73" d="100"/>
          <a:sy n="73" d="100"/>
        </p:scale>
        <p:origin x="-168" y="22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1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58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3.svg"/><Relationship Id="rId10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EE6CD"/>
            </a:gs>
            <a:gs pos="100000">
              <a:srgbClr val="E9790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857250" y="857250"/>
            <a:ext cx="1485900" cy="1143000"/>
          </a:xfrm>
          <a:prstGeom prst="rect">
            <a:avLst/>
          </a:prstGeom>
        </p:spPr>
      </p:pic>
      <p:sp>
        <p:nvSpPr>
          <p:cNvPr id="21" name="Text 9"/>
          <p:cNvSpPr/>
          <p:nvPr/>
        </p:nvSpPr>
        <p:spPr>
          <a:xfrm>
            <a:off x="4247707" y="1009650"/>
            <a:ext cx="296299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1875" smtClean="0">
                <a:solidFill>
                  <a:srgbClr val="002C43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journals.iucr.org/j/</a:t>
            </a:r>
            <a:r>
              <a:rPr lang="en-US" sz="1875" smtClean="0">
                <a:solidFill>
                  <a:srgbClr val="000000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/>
            </a:r>
            <a:br>
              <a:rPr lang="en-US" sz="1875" smtClean="0">
                <a:solidFill>
                  <a:srgbClr val="000000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</a:br>
            <a:r>
              <a:rPr lang="en-US" sz="1875" smtClean="0">
                <a:solidFill>
                  <a:srgbClr val="000000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       </a:t>
            </a:r>
            <a:r>
              <a:rPr lang="en-US" sz="1875" smtClean="0">
                <a:solidFill>
                  <a:srgbClr val="0070C0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@JApplCryst</a:t>
            </a:r>
            <a:endParaRPr lang="en-US" sz="1875" dirty="0">
              <a:solidFill>
                <a:srgbClr val="0070C0"/>
              </a:solidFill>
            </a:endParaRPr>
          </a:p>
        </p:txBody>
      </p:sp>
      <p:sp>
        <p:nvSpPr>
          <p:cNvPr id="22" name="Text 2">
            <a:extLst>
              <a:ext uri="{FF2B5EF4-FFF2-40B4-BE49-F238E27FC236}">
                <a16:creationId xmlns:a16="http://schemas.microsoft.com/office/drawing/2014/main" xmlns="" id="{70B79431-4626-7BF3-13A1-EFB849ECD251}"/>
              </a:ext>
            </a:extLst>
          </p:cNvPr>
          <p:cNvSpPr/>
          <p:nvPr/>
        </p:nvSpPr>
        <p:spPr>
          <a:xfrm>
            <a:off x="838200" y="2675416"/>
            <a:ext cx="15727017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75"/>
              </a:lnSpc>
              <a:buNone/>
            </a:pPr>
            <a:r>
              <a:rPr lang="en-US" sz="4000" smtClean="0">
                <a:solidFill>
                  <a:srgbClr val="002C43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Journal of Applied Crystallography</a:t>
            </a:r>
            <a:endParaRPr lang="en-US" sz="4000" dirty="0">
              <a:solidFill>
                <a:srgbClr val="002C4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8" t="32648" r="39732" b="33676"/>
          <a:stretch/>
        </p:blipFill>
        <p:spPr>
          <a:xfrm>
            <a:off x="4233639" y="1503924"/>
            <a:ext cx="352085" cy="33581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637325" y="869185"/>
            <a:ext cx="1890000" cy="1926000"/>
          </a:xfrm>
          <a:prstGeom prst="roundRect">
            <a:avLst>
              <a:gd name="adj" fmla="val 97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39" y="812801"/>
            <a:ext cx="1028748" cy="118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60" y="3897813"/>
            <a:ext cx="4676094" cy="6083893"/>
          </a:xfrm>
          <a:prstGeom prst="roundRect">
            <a:avLst>
              <a:gd name="adj" fmla="val 3258"/>
            </a:avLst>
          </a:prstGeom>
          <a:effectLst>
            <a:outerShdw blurRad="266700" dist="38100" dir="2700000" sx="102000" sy="102000" algn="ctr" rotWithShape="0">
              <a:srgbClr val="9A4724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60" y="3914298"/>
            <a:ext cx="4676162" cy="6084000"/>
          </a:xfrm>
          <a:prstGeom prst="roundRect">
            <a:avLst>
              <a:gd name="adj" fmla="val 3258"/>
            </a:avLst>
          </a:prstGeom>
          <a:effectLst>
            <a:outerShdw blurRad="266700" dist="38100" dir="2700000" sx="102000" sy="102000" algn="ctr" rotWithShape="0">
              <a:srgbClr val="9A4724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963" y="3935079"/>
            <a:ext cx="4644000" cy="6042157"/>
          </a:xfrm>
          <a:prstGeom prst="roundRect">
            <a:avLst>
              <a:gd name="adj" fmla="val 4572"/>
            </a:avLst>
          </a:prstGeom>
          <a:effectLst>
            <a:outerShdw blurRad="266700" dist="38100" dir="2700000" sx="102000" sy="102000" algn="ctr" rotWithShape="0">
              <a:srgbClr val="9A4724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7" t="31419" r="34387" b="31332"/>
          <a:stretch/>
        </p:blipFill>
        <p:spPr>
          <a:xfrm>
            <a:off x="15736325" y="1009650"/>
            <a:ext cx="1692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34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{87D94642-D9B1-004F-87B1-F30CCF19D951}tf10001124_mac</Template>
  <TotalTime>5105</TotalTime>
  <Words>7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Poppins SemiBold</vt:lpstr>
      <vt:lpstr>Calibri</vt:lpstr>
      <vt:lpstr>Office Theme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</cp:lastModifiedBy>
  <cp:revision>49</cp:revision>
  <dcterms:created xsi:type="dcterms:W3CDTF">2023-05-12T12:19:41Z</dcterms:created>
  <dcterms:modified xsi:type="dcterms:W3CDTF">2023-08-09T08:59:37Z</dcterms:modified>
</cp:coreProperties>
</file>